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5" r:id="rId4"/>
    <p:sldId id="258" r:id="rId5"/>
    <p:sldId id="262" r:id="rId6"/>
    <p:sldId id="259" r:id="rId7"/>
    <p:sldId id="261" r:id="rId8"/>
    <p:sldId id="260" r:id="rId9"/>
    <p:sldId id="263" r:id="rId10"/>
    <p:sldId id="266"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33"/>
    <a:srgbClr val="4E8F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60"/>
  </p:normalViewPr>
  <p:slideViewPr>
    <p:cSldViewPr>
      <p:cViewPr>
        <p:scale>
          <a:sx n="69" d="100"/>
          <a:sy n="69" d="100"/>
        </p:scale>
        <p:origin x="-144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4D35CE-CE2B-4B30-A562-D18EB63C644E}" type="datetimeFigureOut">
              <a:rPr lang="en-US" smtClean="0"/>
              <a:t>5/3/2012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76BCC5-0141-4A29-9E7E-B5F0871344C6}" type="slidenum">
              <a:rPr lang="en-US" smtClean="0"/>
              <a:t>‹#›</a:t>
            </a:fld>
            <a:endParaRPr lang="en-US"/>
          </a:p>
        </p:txBody>
      </p:sp>
    </p:spTree>
    <p:extLst>
      <p:ext uri="{BB962C8B-B14F-4D97-AF65-F5344CB8AC3E}">
        <p14:creationId xmlns:p14="http://schemas.microsoft.com/office/powerpoint/2010/main" val="3847105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76BCC5-0141-4A29-9E7E-B5F0871344C6}" type="slidenum">
              <a:rPr lang="en-US" smtClean="0"/>
              <a:t>11</a:t>
            </a:fld>
            <a:endParaRPr lang="en-US"/>
          </a:p>
        </p:txBody>
      </p:sp>
    </p:spTree>
    <p:extLst>
      <p:ext uri="{BB962C8B-B14F-4D97-AF65-F5344CB8AC3E}">
        <p14:creationId xmlns:p14="http://schemas.microsoft.com/office/powerpoint/2010/main" val="3304067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F32E5F-FDCD-4CF5-BA6D-297135678818}"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3614557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F32E5F-FDCD-4CF5-BA6D-297135678818}"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2779589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F32E5F-FDCD-4CF5-BA6D-297135678818}"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3275949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F32E5F-FDCD-4CF5-BA6D-297135678818}"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1019892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F32E5F-FDCD-4CF5-BA6D-297135678818}"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2105717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F32E5F-FDCD-4CF5-BA6D-297135678818}" type="datetimeFigureOut">
              <a:rPr lang="en-US" smtClean="0"/>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4025294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F32E5F-FDCD-4CF5-BA6D-297135678818}" type="datetimeFigureOut">
              <a:rPr lang="en-US" smtClean="0"/>
              <a:t>5/3/2012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596000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F32E5F-FDCD-4CF5-BA6D-297135678818}" type="datetimeFigureOut">
              <a:rPr lang="en-US" smtClean="0"/>
              <a:t>5/3/2012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804849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F32E5F-FDCD-4CF5-BA6D-297135678818}" type="datetimeFigureOut">
              <a:rPr lang="en-US" smtClean="0"/>
              <a:t>5/3/2012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238170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F32E5F-FDCD-4CF5-BA6D-297135678818}" type="datetimeFigureOut">
              <a:rPr lang="en-US" smtClean="0"/>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3047270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F32E5F-FDCD-4CF5-BA6D-297135678818}" type="datetimeFigureOut">
              <a:rPr lang="en-US" smtClean="0"/>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5EAD1D-1E08-446E-852D-6DD1857D1074}" type="slidenum">
              <a:rPr lang="en-US" smtClean="0"/>
              <a:t>‹#›</a:t>
            </a:fld>
            <a:endParaRPr lang="en-US"/>
          </a:p>
        </p:txBody>
      </p:sp>
    </p:spTree>
    <p:extLst>
      <p:ext uri="{BB962C8B-B14F-4D97-AF65-F5344CB8AC3E}">
        <p14:creationId xmlns:p14="http://schemas.microsoft.com/office/powerpoint/2010/main" val="2779996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F32E5F-FDCD-4CF5-BA6D-297135678818}" type="datetimeFigureOut">
              <a:rPr lang="en-US" smtClean="0"/>
              <a:t>5/3/2012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EAD1D-1E08-446E-852D-6DD1857D1074}" type="slidenum">
              <a:rPr lang="en-US" smtClean="0"/>
              <a:t>‹#›</a:t>
            </a:fld>
            <a:endParaRPr lang="en-US"/>
          </a:p>
        </p:txBody>
      </p:sp>
    </p:spTree>
    <p:extLst>
      <p:ext uri="{BB962C8B-B14F-4D97-AF65-F5344CB8AC3E}">
        <p14:creationId xmlns:p14="http://schemas.microsoft.com/office/powerpoint/2010/main" val="3836499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8.png"/><Relationship Id="rId5" Type="http://schemas.microsoft.com/office/2007/relationships/hdphoto" Target="../media/hdphoto4.wdp"/><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0.png"/><Relationship Id="rId7" Type="http://schemas.microsoft.com/office/2007/relationships/hdphoto" Target="../media/hdphoto8.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1.png"/><Relationship Id="rId11" Type="http://schemas.microsoft.com/office/2007/relationships/hdphoto" Target="../media/hdphoto10.wdp"/><Relationship Id="rId5" Type="http://schemas.microsoft.com/office/2007/relationships/hdphoto" Target="../media/hdphoto3.wdp"/><Relationship Id="rId10" Type="http://schemas.openxmlformats.org/officeDocument/2006/relationships/image" Target="../media/image33.png"/><Relationship Id="rId4" Type="http://schemas.openxmlformats.org/officeDocument/2006/relationships/image" Target="../media/image8.png"/><Relationship Id="rId9" Type="http://schemas.microsoft.com/office/2007/relationships/hdphoto" Target="../media/hdphoto9.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jpg"/><Relationship Id="rId7"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1.png"/><Relationship Id="rId7"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2.png"/><Relationship Id="rId4" Type="http://schemas.microsoft.com/office/2007/relationships/hdphoto" Target="../media/hdphoto4.wdp"/><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7.png"/><Relationship Id="rId7"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6.png"/><Relationship Id="rId4" Type="http://schemas.microsoft.com/office/2007/relationships/hdphoto" Target="../media/hdphoto2.wdp"/><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9.png"/><Relationship Id="rId7"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7.png"/><Relationship Id="rId4" Type="http://schemas.microsoft.com/office/2007/relationships/hdphoto" Target="../media/hdphoto5.wdp"/><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2.png"/><Relationship Id="rId7" Type="http://schemas.openxmlformats.org/officeDocument/2006/relationships/image" Target="../media/image12.png"/><Relationship Id="rId2" Type="http://schemas.openxmlformats.org/officeDocument/2006/relationships/image" Target="../media/image2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7.png"/><Relationship Id="rId4" Type="http://schemas.microsoft.com/office/2007/relationships/hdphoto" Target="../media/hdphoto6.wdp"/></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7.png"/><Relationship Id="rId7"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2.png"/><Relationship Id="rId10" Type="http://schemas.openxmlformats.org/officeDocument/2006/relationships/image" Target="../media/image17.png"/><Relationship Id="rId4" Type="http://schemas.microsoft.com/office/2007/relationships/hdphoto" Target="../media/hdphoto2.wdp"/><Relationship Id="rId9" Type="http://schemas.microsoft.com/office/2007/relationships/hdphoto" Target="../media/hdphoto7.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7" y="0"/>
            <a:ext cx="918398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8682" y="152400"/>
            <a:ext cx="7772400" cy="1470025"/>
          </a:xfrm>
          <a:solidFill>
            <a:schemeClr val="accent3">
              <a:lumMod val="50000"/>
            </a:schemeClr>
          </a:solidFill>
          <a:effectLst>
            <a:outerShdw blurRad="50800" dist="38100" dir="13500000" algn="br" rotWithShape="0">
              <a:prstClr val="black">
                <a:alpha val="40000"/>
              </a:prstClr>
            </a:outerShdw>
          </a:effectLst>
          <a:scene3d>
            <a:camera prst="orthographicFront"/>
            <a:lightRig rig="threePt" dir="t"/>
          </a:scene3d>
          <a:sp3d>
            <a:bevelT prst="relaxedInset"/>
          </a:sp3d>
        </p:spPr>
        <p:txBody>
          <a:bodyPr>
            <a:normAutofit/>
          </a:bodyPr>
          <a:lstStyle/>
          <a:p>
            <a:r>
              <a:rPr lang="en-US" sz="6600" dirty="0" smtClean="0">
                <a:solidFill>
                  <a:srgbClr val="4E8F21"/>
                </a:solidFill>
              </a:rPr>
              <a:t>The Rock </a:t>
            </a:r>
            <a:r>
              <a:rPr lang="en-US" sz="6600" dirty="0">
                <a:solidFill>
                  <a:srgbClr val="4E8F21"/>
                </a:solidFill>
              </a:rPr>
              <a:t>C</a:t>
            </a:r>
            <a:r>
              <a:rPr lang="en-US" sz="6600" dirty="0" smtClean="0">
                <a:solidFill>
                  <a:srgbClr val="4E8F21"/>
                </a:solidFill>
              </a:rPr>
              <a:t>ycle </a:t>
            </a:r>
            <a:endParaRPr lang="en-US" sz="6600" dirty="0">
              <a:solidFill>
                <a:srgbClr val="4E8F21"/>
              </a:solidFill>
            </a:endParaRPr>
          </a:p>
        </p:txBody>
      </p:sp>
      <p:sp>
        <p:nvSpPr>
          <p:cNvPr id="3" name="Subtitle 2"/>
          <p:cNvSpPr>
            <a:spLocks noGrp="1"/>
          </p:cNvSpPr>
          <p:nvPr>
            <p:ph type="subTitle" idx="1"/>
          </p:nvPr>
        </p:nvSpPr>
        <p:spPr>
          <a:xfrm>
            <a:off x="2133600" y="2133600"/>
            <a:ext cx="4648200" cy="4267200"/>
          </a:xfrm>
          <a:solidFill>
            <a:schemeClr val="accent3">
              <a:lumMod val="50000"/>
            </a:schemeClr>
          </a:solidFill>
        </p:spPr>
        <p:txBody>
          <a:bodyPr>
            <a:noAutofit/>
          </a:bodyPr>
          <a:lstStyle/>
          <a:p>
            <a:r>
              <a:rPr lang="en-US" sz="4800" dirty="0" smtClean="0">
                <a:solidFill>
                  <a:srgbClr val="4E8F21"/>
                </a:solidFill>
              </a:rPr>
              <a:t>By: Olivia Gassett,</a:t>
            </a:r>
          </a:p>
          <a:p>
            <a:r>
              <a:rPr lang="en-US" sz="4800" dirty="0" smtClean="0">
                <a:solidFill>
                  <a:srgbClr val="4E8F21"/>
                </a:solidFill>
              </a:rPr>
              <a:t> Kyndall Jackson,</a:t>
            </a:r>
          </a:p>
          <a:p>
            <a:r>
              <a:rPr lang="en-US" sz="4800" dirty="0" smtClean="0">
                <a:solidFill>
                  <a:srgbClr val="00B050"/>
                </a:solidFill>
              </a:rPr>
              <a:t> </a:t>
            </a:r>
            <a:r>
              <a:rPr lang="en-US" sz="4800" dirty="0" smtClean="0">
                <a:solidFill>
                  <a:srgbClr val="4E8F21"/>
                </a:solidFill>
              </a:rPr>
              <a:t>Allie Dorsey, </a:t>
            </a:r>
          </a:p>
          <a:p>
            <a:r>
              <a:rPr lang="en-US" sz="4800" dirty="0" smtClean="0">
                <a:solidFill>
                  <a:srgbClr val="4E8F21"/>
                </a:solidFill>
              </a:rPr>
              <a:t>Emma Cruz,</a:t>
            </a:r>
          </a:p>
          <a:p>
            <a:r>
              <a:rPr lang="en-US" sz="4800" dirty="0" smtClean="0">
                <a:solidFill>
                  <a:srgbClr val="4E8F21"/>
                </a:solidFill>
              </a:rPr>
              <a:t> and Emily Lovett</a:t>
            </a:r>
            <a:endParaRPr lang="en-US" sz="4800" dirty="0">
              <a:solidFill>
                <a:srgbClr val="4E8F21"/>
              </a:solidFill>
            </a:endParaRPr>
          </a:p>
        </p:txBody>
      </p:sp>
    </p:spTree>
    <p:extLst>
      <p:ext uri="{BB962C8B-B14F-4D97-AF65-F5344CB8AC3E}">
        <p14:creationId xmlns:p14="http://schemas.microsoft.com/office/powerpoint/2010/main" val="4196495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4" y="-16903"/>
            <a:ext cx="9138596" cy="689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228600" y="0"/>
            <a:ext cx="8915400" cy="1470025"/>
          </a:xfrm>
        </p:spPr>
        <p:txBody>
          <a:bodyPr>
            <a:noAutofit/>
          </a:bodyPr>
          <a:lstStyle/>
          <a:p>
            <a:r>
              <a:rPr lang="en-US" sz="6000" dirty="0" smtClean="0"/>
              <a:t>These are the types of rocks</a:t>
            </a:r>
            <a:endParaRPr lang="en-US" sz="60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40" y="1447800"/>
            <a:ext cx="2035778"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3429" b="99429" l="0" r="99556"/>
                    </a14:imgEffect>
                  </a14:imgLayer>
                </a14:imgProps>
              </a:ext>
              <a:ext uri="{28A0092B-C50C-407E-A947-70E740481C1C}">
                <a14:useLocalDpi xmlns:a14="http://schemas.microsoft.com/office/drawing/2010/main" val="0"/>
              </a:ext>
            </a:extLst>
          </a:blip>
          <a:srcRect/>
          <a:stretch>
            <a:fillRect/>
          </a:stretch>
        </p:blipFill>
        <p:spPr bwMode="auto">
          <a:xfrm>
            <a:off x="421686" y="3197263"/>
            <a:ext cx="1763486"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593" y="3938159"/>
            <a:ext cx="3804380" cy="4388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417" y="1762126"/>
            <a:ext cx="859180" cy="85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9484" y="1752600"/>
            <a:ext cx="819944" cy="868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488" y="3333284"/>
            <a:ext cx="964410" cy="964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2348" y="3339163"/>
            <a:ext cx="952652" cy="952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92816" y="1981200"/>
            <a:ext cx="7010400" cy="830997"/>
          </a:xfrm>
          <a:prstGeom prst="rect">
            <a:avLst/>
          </a:prstGeom>
          <a:noFill/>
        </p:spPr>
        <p:txBody>
          <a:bodyPr wrap="square" rtlCol="0">
            <a:spAutoFit/>
          </a:bodyPr>
          <a:lstStyle/>
          <a:p>
            <a:r>
              <a:rPr lang="en-US" sz="2400" u="sng" dirty="0" smtClean="0"/>
              <a:t>Igneous</a:t>
            </a:r>
            <a:r>
              <a:rPr lang="en-US" sz="2400" dirty="0" smtClean="0"/>
              <a:t>- rocks </a:t>
            </a:r>
            <a:r>
              <a:rPr lang="en-US" sz="2400" dirty="0"/>
              <a:t>are formed as the lava cools above ground.</a:t>
            </a:r>
            <a:endParaRPr lang="en-US" sz="1400" dirty="0"/>
          </a:p>
        </p:txBody>
      </p:sp>
      <p:sp>
        <p:nvSpPr>
          <p:cNvPr id="6" name="TextBox 5"/>
          <p:cNvSpPr txBox="1"/>
          <p:nvPr/>
        </p:nvSpPr>
        <p:spPr>
          <a:xfrm>
            <a:off x="2204432" y="3160713"/>
            <a:ext cx="6787168" cy="1200329"/>
          </a:xfrm>
          <a:prstGeom prst="rect">
            <a:avLst/>
          </a:prstGeom>
          <a:noFill/>
        </p:spPr>
        <p:txBody>
          <a:bodyPr wrap="square" rtlCol="0">
            <a:spAutoFit/>
          </a:bodyPr>
          <a:lstStyle/>
          <a:p>
            <a:r>
              <a:rPr lang="en-US" sz="2400" u="sng" dirty="0" smtClean="0"/>
              <a:t>Metamorphic</a:t>
            </a:r>
            <a:r>
              <a:rPr lang="en-US" sz="2400" dirty="0" smtClean="0"/>
              <a:t>- forms </a:t>
            </a:r>
            <a:r>
              <a:rPr lang="en-US" sz="2400" dirty="0"/>
              <a:t>when another rock is put under heavy pressure along with extremely high </a:t>
            </a:r>
            <a:r>
              <a:rPr lang="en-US" sz="2400" dirty="0" smtClean="0"/>
              <a:t>temperatures.</a:t>
            </a:r>
            <a:endParaRPr lang="en-US" sz="2400" dirty="0"/>
          </a:p>
        </p:txBody>
      </p:sp>
      <p:sp>
        <p:nvSpPr>
          <p:cNvPr id="7" name="TextBox 6"/>
          <p:cNvSpPr txBox="1"/>
          <p:nvPr/>
        </p:nvSpPr>
        <p:spPr>
          <a:xfrm>
            <a:off x="2092816" y="4800600"/>
            <a:ext cx="6717895" cy="1938992"/>
          </a:xfrm>
          <a:prstGeom prst="rect">
            <a:avLst/>
          </a:prstGeom>
          <a:noFill/>
        </p:spPr>
        <p:txBody>
          <a:bodyPr wrap="square" rtlCol="0">
            <a:spAutoFit/>
          </a:bodyPr>
          <a:lstStyle/>
          <a:p>
            <a:r>
              <a:rPr lang="en-US" sz="2400" u="sng" dirty="0" smtClean="0"/>
              <a:t>Sedimentary</a:t>
            </a:r>
            <a:r>
              <a:rPr lang="en-US" sz="2400" dirty="0" smtClean="0"/>
              <a:t>-  forms when rocks are broken into pieces then carried down by a body of water and then deposited and layered on top of each other and then the layers are pressed together slowly  turning into rock.  </a:t>
            </a:r>
            <a:endParaRPr lang="en-US" sz="2400" u="sng" dirty="0"/>
          </a:p>
        </p:txBody>
      </p:sp>
    </p:spTree>
    <p:extLst>
      <p:ext uri="{BB962C8B-B14F-4D97-AF65-F5344CB8AC3E}">
        <p14:creationId xmlns:p14="http://schemas.microsoft.com/office/powerpoint/2010/main" val="2637878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8" y="-23814"/>
            <a:ext cx="9151907" cy="6883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81000" y="152400"/>
            <a:ext cx="8458200" cy="4343400"/>
          </a:xfrm>
          <a:noFill/>
        </p:spPr>
        <p:txBody>
          <a:bodyPr>
            <a:noAutofit/>
          </a:bodyPr>
          <a:lstStyle/>
          <a:p>
            <a:r>
              <a:rPr lang="en-US" sz="6000" dirty="0" smtClean="0">
                <a:solidFill>
                  <a:srgbClr val="00B050"/>
                </a:solidFill>
                <a:latin typeface="Algerian" pitchFamily="82" charset="0"/>
              </a:rPr>
              <a:t>So as you can see Rocky has had a very exiting life oh yeah and guess what…..</a:t>
            </a:r>
            <a:endParaRPr lang="en-US" sz="6000" dirty="0">
              <a:solidFill>
                <a:srgbClr val="00B050"/>
              </a:solidFill>
              <a:latin typeface="Algerian" pitchFamily="82" charset="0"/>
            </a:endParaRPr>
          </a:p>
        </p:txBody>
      </p:sp>
      <p:pic>
        <p:nvPicPr>
          <p:cNvPr id="614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733426" y="4139388"/>
            <a:ext cx="3705225" cy="3212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905000" y="3878799"/>
            <a:ext cx="4984815"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2183932">
            <a:off x="4225130" y="4428789"/>
            <a:ext cx="1388800" cy="138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Plus 2"/>
          <p:cNvSpPr/>
          <p:nvPr/>
        </p:nvSpPr>
        <p:spPr>
          <a:xfrm>
            <a:off x="1905000" y="4724400"/>
            <a:ext cx="1607142" cy="1524000"/>
          </a:xfrm>
          <a:prstGeom prst="mathPlus">
            <a:avLst/>
          </a:prstGeom>
          <a:solidFill>
            <a:srgbClr val="00B050"/>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qual 3"/>
          <p:cNvSpPr/>
          <p:nvPr/>
        </p:nvSpPr>
        <p:spPr>
          <a:xfrm>
            <a:off x="5618032" y="5123187"/>
            <a:ext cx="1271783" cy="823431"/>
          </a:xfrm>
          <a:prstGeom prst="mathEqual">
            <a:avLst/>
          </a:prstGeom>
          <a:solidFill>
            <a:srgbClr val="00B05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149" name="Picture 5"/>
          <p:cNvPicPr>
            <a:picLocks noChangeAspect="1" noChangeArrowheads="1"/>
          </p:cNvPicPr>
          <p:nvPr/>
        </p:nvPicPr>
        <p:blipFill>
          <a:blip r:embed="rId10">
            <a:extLst>
              <a:ext uri="{BEBA8EAE-BF5A-486C-A8C5-ECC9F3942E4B}">
                <a14:imgProps xmlns:a14="http://schemas.microsoft.com/office/drawing/2010/main">
                  <a14:imgLayer r:embed="rId11">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6875961" y="4463339"/>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Heart 5"/>
          <p:cNvSpPr/>
          <p:nvPr/>
        </p:nvSpPr>
        <p:spPr>
          <a:xfrm rot="2541527">
            <a:off x="4763268" y="5044133"/>
            <a:ext cx="312524" cy="256112"/>
          </a:xfrm>
          <a:prstGeom prst="heart">
            <a:avLst/>
          </a:prstGeom>
          <a:solidFill>
            <a:srgbClr val="00B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7165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952"/>
            <a:ext cx="9282914" cy="6841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718642" y="-331728"/>
            <a:ext cx="12596517" cy="10983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17" y="68759"/>
            <a:ext cx="9067800" cy="1862048"/>
          </a:xfrm>
          <a:prstGeom prst="rect">
            <a:avLst/>
          </a:prstGeom>
          <a:noFill/>
        </p:spPr>
        <p:txBody>
          <a:bodyPr wrap="square" rtlCol="0">
            <a:spAutoFit/>
          </a:bodyPr>
          <a:lstStyle/>
          <a:p>
            <a:pPr algn="ctr"/>
            <a:r>
              <a:rPr lang="en-US" sz="11500" dirty="0" smtClean="0"/>
              <a:t>This is Rocky…</a:t>
            </a:r>
            <a:endParaRPr lang="en-US" sz="11500" dirty="0"/>
          </a:p>
        </p:txBody>
      </p:sp>
    </p:spTree>
    <p:extLst>
      <p:ext uri="{BB962C8B-B14F-4D97-AF65-F5344CB8AC3E}">
        <p14:creationId xmlns:p14="http://schemas.microsoft.com/office/powerpoint/2010/main" val="997173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7" y="0"/>
            <a:ext cx="918398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09600" y="2514600"/>
            <a:ext cx="7772400" cy="1470025"/>
          </a:xfrm>
        </p:spPr>
        <p:txBody>
          <a:bodyPr>
            <a:noAutofit/>
          </a:bodyPr>
          <a:lstStyle/>
          <a:p>
            <a:r>
              <a:rPr lang="en-US" sz="5400" dirty="0" smtClean="0"/>
              <a:t>Rocky is an ordinary sedimentary rock as of right now. He has transformed and changed through out his billions of years of existence. He is here to tell you about his adventures so lets begin. </a:t>
            </a:r>
            <a:endParaRPr lang="en-US" sz="5400" dirty="0"/>
          </a:p>
        </p:txBody>
      </p:sp>
    </p:spTree>
    <p:extLst>
      <p:ext uri="{BB962C8B-B14F-4D97-AF65-F5344CB8AC3E}">
        <p14:creationId xmlns:p14="http://schemas.microsoft.com/office/powerpoint/2010/main" val="1068867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416627" y="304800"/>
            <a:ext cx="7239000" cy="1028698"/>
          </a:xfrm>
          <a:prstGeom prst="rect">
            <a:avLst/>
          </a:prstGeom>
          <a:noFill/>
        </p:spPr>
        <p:txBody>
          <a:bodyPr wrap="square" rtlCol="0">
            <a:spAutoFit/>
          </a:bodyPr>
          <a:lstStyle/>
          <a:p>
            <a:endParaRPr lang="en-US" dirty="0"/>
          </a:p>
        </p:txBody>
      </p:sp>
      <p:sp>
        <p:nvSpPr>
          <p:cNvPr id="2" name="Title 1"/>
          <p:cNvSpPr>
            <a:spLocks noGrp="1"/>
          </p:cNvSpPr>
          <p:nvPr>
            <p:ph type="ctrTitle"/>
          </p:nvPr>
        </p:nvSpPr>
        <p:spPr>
          <a:xfrm>
            <a:off x="1333500" y="1151835"/>
            <a:ext cx="7467600" cy="914400"/>
          </a:xfrm>
        </p:spPr>
        <p:txBody>
          <a:bodyPr>
            <a:normAutofit fontScale="90000"/>
          </a:bodyPr>
          <a:lstStyle/>
          <a:p>
            <a:r>
              <a:rPr lang="en-US" b="1" dirty="0" smtClean="0">
                <a:solidFill>
                  <a:schemeClr val="bg1">
                    <a:lumMod val="95000"/>
                  </a:schemeClr>
                </a:solidFill>
              </a:rPr>
              <a:t>How did Rocky change from a </a:t>
            </a:r>
            <a:br>
              <a:rPr lang="en-US" b="1" dirty="0" smtClean="0">
                <a:solidFill>
                  <a:schemeClr val="bg1">
                    <a:lumMod val="95000"/>
                  </a:schemeClr>
                </a:solidFill>
              </a:rPr>
            </a:br>
            <a:r>
              <a:rPr lang="en-US" b="1" dirty="0" smtClean="0">
                <a:solidFill>
                  <a:schemeClr val="bg1">
                    <a:lumMod val="95000"/>
                  </a:schemeClr>
                </a:solidFill>
              </a:rPr>
              <a:t>Igneous rock</a:t>
            </a:r>
            <a:br>
              <a:rPr lang="en-US" b="1" dirty="0" smtClean="0">
                <a:solidFill>
                  <a:schemeClr val="bg1">
                    <a:lumMod val="95000"/>
                  </a:schemeClr>
                </a:solidFill>
              </a:rPr>
            </a:br>
            <a:r>
              <a:rPr lang="en-US" b="1" dirty="0">
                <a:solidFill>
                  <a:schemeClr val="bg1">
                    <a:lumMod val="95000"/>
                  </a:schemeClr>
                </a:solidFill>
              </a:rPr>
              <a:t/>
            </a:r>
            <a:br>
              <a:rPr lang="en-US" b="1" dirty="0">
                <a:solidFill>
                  <a:schemeClr val="bg1">
                    <a:lumMod val="95000"/>
                  </a:schemeClr>
                </a:solidFill>
              </a:rPr>
            </a:br>
            <a:r>
              <a:rPr lang="en-US" dirty="0" smtClean="0">
                <a:solidFill>
                  <a:schemeClr val="bg1">
                    <a:lumMod val="95000"/>
                  </a:schemeClr>
                </a:solidFill>
              </a:rPr>
              <a:t/>
            </a:r>
            <a:br>
              <a:rPr lang="en-US" dirty="0" smtClean="0">
                <a:solidFill>
                  <a:schemeClr val="bg1">
                    <a:lumMod val="95000"/>
                  </a:schemeClr>
                </a:solidFill>
              </a:rPr>
            </a:br>
            <a:r>
              <a:rPr lang="en-US" b="1" dirty="0" smtClean="0">
                <a:solidFill>
                  <a:schemeClr val="bg1">
                    <a:lumMod val="95000"/>
                  </a:schemeClr>
                </a:solidFill>
              </a:rPr>
              <a:t>to a sedimentary rock? </a:t>
            </a:r>
            <a:endParaRPr lang="en-US" b="1" dirty="0">
              <a:solidFill>
                <a:schemeClr val="bg1">
                  <a:lumMod val="95000"/>
                </a:schemeClr>
              </a:solidFill>
            </a:endParaRPr>
          </a:p>
        </p:txBody>
      </p:sp>
      <p:sp>
        <p:nvSpPr>
          <p:cNvPr id="3" name="Subtitle 2"/>
          <p:cNvSpPr>
            <a:spLocks noGrp="1"/>
          </p:cNvSpPr>
          <p:nvPr>
            <p:ph type="subTitle" idx="1"/>
          </p:nvPr>
        </p:nvSpPr>
        <p:spPr>
          <a:xfrm>
            <a:off x="1066800" y="3810000"/>
            <a:ext cx="7467600" cy="2209800"/>
          </a:xfrm>
          <a:noFill/>
        </p:spPr>
        <p:txBody>
          <a:bodyPr>
            <a:normAutofit lnSpcReduction="10000"/>
          </a:bodyPr>
          <a:lstStyle/>
          <a:p>
            <a:r>
              <a:rPr lang="en-US" sz="2800" dirty="0" smtClean="0">
                <a:solidFill>
                  <a:schemeClr val="bg1">
                    <a:lumMod val="95000"/>
                  </a:schemeClr>
                </a:solidFill>
              </a:rPr>
              <a:t>Rocky turned into a sedimentary rock by weathering and erosion. When the  igneous rock, is weathered it breaks into smaller pieces. Then it transports to a place of deposition where they build up, layer on layer.  </a:t>
            </a:r>
            <a:endParaRPr lang="en-US" sz="2800" dirty="0">
              <a:solidFill>
                <a:schemeClr val="bg1">
                  <a:lumMod val="95000"/>
                </a:schemeClr>
              </a:solidFill>
            </a:endParaRPr>
          </a:p>
        </p:txBody>
      </p:sp>
      <p:sp>
        <p:nvSpPr>
          <p:cNvPr id="4" name="Right Arrow 3"/>
          <p:cNvSpPr/>
          <p:nvPr/>
        </p:nvSpPr>
        <p:spPr>
          <a:xfrm>
            <a:off x="3945081" y="1551706"/>
            <a:ext cx="1091046" cy="723899"/>
          </a:xfrm>
          <a:prstGeom prst="rightArrow">
            <a:avLst/>
          </a:prstGeom>
          <a:blipFill dpi="0" rotWithShape="1">
            <a:blip r:embed="rId3">
              <a:extLst>
                <a:ext uri="{28A0092B-C50C-407E-A947-70E740481C1C}">
                  <a14:useLocalDpi xmlns:a14="http://schemas.microsoft.com/office/drawing/2010/main" val="0"/>
                </a:ext>
              </a:extLst>
            </a:blip>
            <a:srcRect/>
            <a:stretch>
              <a:fillRect/>
            </a:stretch>
          </a:bli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633010" y="1333498"/>
            <a:ext cx="1312071" cy="1104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343400" y="1079679"/>
            <a:ext cx="2528456" cy="2192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61666" y="1497347"/>
            <a:ext cx="697932" cy="694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959669" y="1481765"/>
            <a:ext cx="697932" cy="694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9434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542" y="0"/>
            <a:ext cx="944074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0" y="457200"/>
            <a:ext cx="8763000" cy="1997073"/>
          </a:xfrm>
          <a:noFill/>
        </p:spPr>
        <p:txBody>
          <a:bodyPr>
            <a:normAutofit fontScale="90000"/>
          </a:bodyPr>
          <a:lstStyle/>
          <a:p>
            <a:r>
              <a:rPr lang="en-US" b="1" dirty="0" smtClean="0">
                <a:solidFill>
                  <a:srgbClr val="FF0000"/>
                </a:solidFill>
              </a:rPr>
              <a:t>How </a:t>
            </a:r>
            <a:r>
              <a:rPr lang="en-US" b="1" dirty="0" smtClean="0">
                <a:solidFill>
                  <a:schemeClr val="bg1">
                    <a:lumMod val="95000"/>
                  </a:schemeClr>
                </a:solidFill>
              </a:rPr>
              <a:t>did rocky turn from a sedimentary </a:t>
            </a:r>
            <a:r>
              <a:rPr lang="en-US" b="1" dirty="0" smtClean="0">
                <a:solidFill>
                  <a:schemeClr val="bg1">
                    <a:lumMod val="95000"/>
                  </a:schemeClr>
                </a:solidFill>
              </a:rPr>
              <a:t>rock </a:t>
            </a:r>
            <a:r>
              <a:rPr lang="en-US" dirty="0" smtClean="0">
                <a:solidFill>
                  <a:schemeClr val="bg1">
                    <a:lumMod val="95000"/>
                  </a:schemeClr>
                </a:solidFill>
              </a:rPr>
              <a:t/>
            </a:r>
            <a:br>
              <a:rPr lang="en-US" dirty="0" smtClean="0">
                <a:solidFill>
                  <a:schemeClr val="bg1">
                    <a:lumMod val="95000"/>
                  </a:schemeClr>
                </a:solidFill>
              </a:rPr>
            </a:br>
            <a:r>
              <a:rPr lang="en-US" dirty="0">
                <a:solidFill>
                  <a:schemeClr val="bg1">
                    <a:lumMod val="95000"/>
                  </a:schemeClr>
                </a:solidFill>
              </a:rPr>
              <a:t/>
            </a:r>
            <a:br>
              <a:rPr lang="en-US" dirty="0">
                <a:solidFill>
                  <a:schemeClr val="bg1">
                    <a:lumMod val="95000"/>
                  </a:schemeClr>
                </a:solidFill>
              </a:rPr>
            </a:br>
            <a:r>
              <a:rPr lang="en-US" dirty="0" smtClean="0">
                <a:solidFill>
                  <a:schemeClr val="bg1">
                    <a:lumMod val="95000"/>
                  </a:schemeClr>
                </a:solidFill>
              </a:rPr>
              <a:t/>
            </a:r>
            <a:br>
              <a:rPr lang="en-US" dirty="0" smtClean="0">
                <a:solidFill>
                  <a:schemeClr val="bg1">
                    <a:lumMod val="95000"/>
                  </a:schemeClr>
                </a:solidFill>
              </a:rPr>
            </a:br>
            <a:r>
              <a:rPr lang="en-US" b="1" dirty="0" smtClean="0">
                <a:solidFill>
                  <a:schemeClr val="bg1">
                    <a:lumMod val="95000"/>
                  </a:schemeClr>
                </a:solidFill>
              </a:rPr>
              <a:t> into metamorphic rock</a:t>
            </a:r>
            <a:r>
              <a:rPr lang="en-US" b="1" dirty="0" smtClean="0">
                <a:solidFill>
                  <a:srgbClr val="FF0000"/>
                </a:solidFill>
              </a:rPr>
              <a:t>?</a:t>
            </a:r>
            <a:endParaRPr lang="en-US" b="1" dirty="0">
              <a:solidFill>
                <a:srgbClr val="FF0000"/>
              </a:solidFill>
            </a:endParaRPr>
          </a:p>
        </p:txBody>
      </p:sp>
      <p:sp>
        <p:nvSpPr>
          <p:cNvPr id="3" name="Subtitle 2"/>
          <p:cNvSpPr>
            <a:spLocks noGrp="1"/>
          </p:cNvSpPr>
          <p:nvPr>
            <p:ph type="subTitle" idx="1"/>
          </p:nvPr>
        </p:nvSpPr>
        <p:spPr>
          <a:xfrm>
            <a:off x="319258" y="3733800"/>
            <a:ext cx="8639516" cy="2133600"/>
          </a:xfrm>
          <a:noFill/>
        </p:spPr>
        <p:txBody>
          <a:bodyPr>
            <a:normAutofit/>
          </a:bodyPr>
          <a:lstStyle/>
          <a:p>
            <a:r>
              <a:rPr lang="en-US" dirty="0" smtClean="0">
                <a:solidFill>
                  <a:schemeClr val="bg1">
                    <a:lumMod val="95000"/>
                  </a:schemeClr>
                </a:solidFill>
              </a:rPr>
              <a:t>Sedimentary rock can turn into metamorphic rock by being exposed to heat close by to a heat source or from deep burial pressures from directed pressure.</a:t>
            </a:r>
            <a:endParaRPr lang="en-US" dirty="0">
              <a:solidFill>
                <a:schemeClr val="bg1">
                  <a:lumMod val="95000"/>
                </a:schemeClr>
              </a:solidFill>
            </a:endParaRPr>
          </a:p>
        </p:txBody>
      </p:sp>
      <p:pic>
        <p:nvPicPr>
          <p:cNvPr id="6148" name="Picture 4"/>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0" r="96889"/>
                    </a14:imgEffect>
                  </a14:imgLayer>
                </a14:imgProps>
              </a:ext>
              <a:ext uri="{28A0092B-C50C-407E-A947-70E740481C1C}">
                <a14:useLocalDpi xmlns:a14="http://schemas.microsoft.com/office/drawing/2010/main" val="0"/>
              </a:ext>
            </a:extLst>
          </a:blip>
          <a:srcRect/>
          <a:stretch>
            <a:fillRect/>
          </a:stretch>
        </p:blipFill>
        <p:spPr bwMode="auto">
          <a:xfrm>
            <a:off x="5943600" y="1185861"/>
            <a:ext cx="13716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1208344"/>
            <a:ext cx="1584325"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711036" y="685800"/>
            <a:ext cx="3124200" cy="2708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5325" y="1241709"/>
            <a:ext cx="802962"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24600" y="1291817"/>
            <a:ext cx="752574" cy="748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0552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11127" y="1058629"/>
            <a:ext cx="8915400" cy="1842739"/>
          </a:xfrm>
        </p:spPr>
        <p:txBody>
          <a:bodyPr>
            <a:normAutofit fontScale="90000"/>
          </a:bodyPr>
          <a:lstStyle/>
          <a:p>
            <a:r>
              <a:rPr lang="en-US" b="1" dirty="0" smtClean="0">
                <a:solidFill>
                  <a:schemeClr val="bg1">
                    <a:lumMod val="95000"/>
                  </a:schemeClr>
                </a:solidFill>
              </a:rPr>
              <a:t>How did Rocky change from a Sedimentary Rock</a:t>
            </a:r>
            <a:br>
              <a:rPr lang="en-US" b="1" dirty="0" smtClean="0">
                <a:solidFill>
                  <a:schemeClr val="bg1">
                    <a:lumMod val="95000"/>
                  </a:schemeClr>
                </a:solidFill>
              </a:rPr>
            </a:br>
            <a:r>
              <a:rPr lang="en-US" b="1" dirty="0" smtClean="0">
                <a:solidFill>
                  <a:schemeClr val="bg1">
                    <a:lumMod val="95000"/>
                  </a:schemeClr>
                </a:solidFill>
              </a:rPr>
              <a:t/>
            </a:r>
            <a:br>
              <a:rPr lang="en-US" b="1" dirty="0" smtClean="0">
                <a:solidFill>
                  <a:schemeClr val="bg1">
                    <a:lumMod val="95000"/>
                  </a:schemeClr>
                </a:solidFill>
              </a:rPr>
            </a:br>
            <a:r>
              <a:rPr lang="en-US" dirty="0">
                <a:solidFill>
                  <a:schemeClr val="bg1">
                    <a:lumMod val="95000"/>
                  </a:schemeClr>
                </a:solidFill>
              </a:rPr>
              <a:t/>
            </a:r>
            <a:br>
              <a:rPr lang="en-US" dirty="0">
                <a:solidFill>
                  <a:schemeClr val="bg1">
                    <a:lumMod val="95000"/>
                  </a:schemeClr>
                </a:solidFill>
              </a:rPr>
            </a:br>
            <a:r>
              <a:rPr lang="en-US" dirty="0" smtClean="0">
                <a:solidFill>
                  <a:schemeClr val="bg1">
                    <a:lumMod val="95000"/>
                  </a:schemeClr>
                </a:solidFill>
              </a:rPr>
              <a:t> </a:t>
            </a:r>
            <a:r>
              <a:rPr lang="en-US" b="1" dirty="0" smtClean="0">
                <a:solidFill>
                  <a:schemeClr val="bg1">
                    <a:lumMod val="95000"/>
                  </a:schemeClr>
                </a:solidFill>
              </a:rPr>
              <a:t>into Igneous rock?</a:t>
            </a:r>
            <a:endParaRPr lang="en-US" b="1" dirty="0">
              <a:solidFill>
                <a:schemeClr val="bg1">
                  <a:lumMod val="95000"/>
                </a:schemeClr>
              </a:solidFill>
            </a:endParaRPr>
          </a:p>
        </p:txBody>
      </p:sp>
      <p:sp>
        <p:nvSpPr>
          <p:cNvPr id="3" name="Subtitle 2"/>
          <p:cNvSpPr>
            <a:spLocks noGrp="1"/>
          </p:cNvSpPr>
          <p:nvPr>
            <p:ph type="subTitle" idx="1"/>
          </p:nvPr>
        </p:nvSpPr>
        <p:spPr>
          <a:xfrm>
            <a:off x="1371599" y="3718690"/>
            <a:ext cx="6400800" cy="1752600"/>
          </a:xfrm>
        </p:spPr>
        <p:txBody>
          <a:bodyPr/>
          <a:lstStyle/>
          <a:p>
            <a:r>
              <a:rPr lang="en-US" dirty="0" smtClean="0">
                <a:solidFill>
                  <a:schemeClr val="bg1">
                    <a:lumMod val="95000"/>
                  </a:schemeClr>
                </a:solidFill>
              </a:rPr>
              <a:t>Sedimentary rock turns into igneous rock by undergoing melting and then </a:t>
            </a:r>
            <a:r>
              <a:rPr lang="en-US" i="1" u="sng" dirty="0" smtClean="0">
                <a:solidFill>
                  <a:schemeClr val="bg1">
                    <a:lumMod val="95000"/>
                  </a:schemeClr>
                </a:solidFill>
              </a:rPr>
              <a:t>solidification</a:t>
            </a:r>
            <a:r>
              <a:rPr lang="en-US" dirty="0" smtClean="0">
                <a:solidFill>
                  <a:schemeClr val="bg1">
                    <a:lumMod val="95000"/>
                  </a:schemeClr>
                </a:solidFill>
              </a:rPr>
              <a:t>. </a:t>
            </a:r>
            <a:endParaRPr lang="en-US" dirty="0">
              <a:solidFill>
                <a:schemeClr val="bg1">
                  <a:lumMod val="95000"/>
                </a:schemeClr>
              </a:solidFill>
            </a:endParaRPr>
          </a:p>
        </p:txBody>
      </p:sp>
      <p:pic>
        <p:nvPicPr>
          <p:cNvPr id="2050"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778549" y="1819282"/>
            <a:ext cx="1572100" cy="1077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1200" y="1667174"/>
            <a:ext cx="1587545" cy="1109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766887" y="1323004"/>
            <a:ext cx="2805113" cy="2432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28701" y="1819282"/>
            <a:ext cx="792924" cy="788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25163" y="1788915"/>
            <a:ext cx="762000" cy="75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52400" y="5916543"/>
            <a:ext cx="8839200" cy="707886"/>
          </a:xfrm>
          <a:prstGeom prst="rect">
            <a:avLst/>
          </a:prstGeom>
        </p:spPr>
        <p:txBody>
          <a:bodyPr wrap="square">
            <a:spAutoFit/>
          </a:bodyPr>
          <a:lstStyle/>
          <a:p>
            <a:r>
              <a:rPr lang="en-US" sz="2000" b="1" u="sng" dirty="0">
                <a:solidFill>
                  <a:schemeClr val="bg1">
                    <a:lumMod val="95000"/>
                  </a:schemeClr>
                </a:solidFill>
              </a:rPr>
              <a:t>Solidifies</a:t>
            </a:r>
            <a:r>
              <a:rPr lang="en-US" sz="2000" b="1" dirty="0">
                <a:solidFill>
                  <a:schemeClr val="bg1">
                    <a:lumMod val="95000"/>
                  </a:schemeClr>
                </a:solidFill>
              </a:rPr>
              <a:t>- To make solid; make into a hard or compact mass; change from a liquid or gas to a solid form. </a:t>
            </a:r>
          </a:p>
        </p:txBody>
      </p:sp>
    </p:spTree>
    <p:extLst>
      <p:ext uri="{BB962C8B-B14F-4D97-AF65-F5344CB8AC3E}">
        <p14:creationId xmlns:p14="http://schemas.microsoft.com/office/powerpoint/2010/main" val="659213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709"/>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06363" y="1073045"/>
            <a:ext cx="9144000" cy="1650133"/>
          </a:xfrm>
        </p:spPr>
        <p:txBody>
          <a:bodyPr>
            <a:normAutofit fontScale="90000"/>
          </a:bodyPr>
          <a:lstStyle/>
          <a:p>
            <a:r>
              <a:rPr lang="en-US" b="1" dirty="0" smtClean="0">
                <a:solidFill>
                  <a:srgbClr val="FF0000"/>
                </a:solidFill>
              </a:rPr>
              <a:t>How did Rocky change from a igneous rock into</a:t>
            </a:r>
            <a:br>
              <a:rPr lang="en-US" b="1" dirty="0" smtClean="0">
                <a:solidFill>
                  <a:srgbClr val="FF0000"/>
                </a:solidFill>
              </a:rPr>
            </a:br>
            <a:r>
              <a:rPr lang="en-US" b="1" dirty="0">
                <a:solidFill>
                  <a:srgbClr val="FF0000"/>
                </a:solidFill>
              </a:rPr>
              <a:t/>
            </a:r>
            <a:br>
              <a:rPr lang="en-US" b="1" dirty="0">
                <a:solidFill>
                  <a:srgbClr val="FF0000"/>
                </a:solidFill>
              </a:rPr>
            </a:br>
            <a:r>
              <a:rPr lang="en-US" dirty="0" smtClean="0">
                <a:solidFill>
                  <a:srgbClr val="FF0000"/>
                </a:solidFill>
              </a:rPr>
              <a:t/>
            </a:r>
            <a:br>
              <a:rPr lang="en-US" dirty="0" smtClean="0">
                <a:solidFill>
                  <a:srgbClr val="FF0000"/>
                </a:solidFill>
              </a:rPr>
            </a:br>
            <a:r>
              <a:rPr lang="en-US" b="1" dirty="0" smtClean="0">
                <a:solidFill>
                  <a:srgbClr val="FF0000"/>
                </a:solidFill>
              </a:rPr>
              <a:t>a metamorphic rock?</a:t>
            </a:r>
            <a:endParaRPr lang="en-US" b="1" dirty="0">
              <a:solidFill>
                <a:srgbClr val="FF0000"/>
              </a:solidFill>
            </a:endParaRPr>
          </a:p>
        </p:txBody>
      </p:sp>
      <p:sp>
        <p:nvSpPr>
          <p:cNvPr id="3" name="Subtitle 2"/>
          <p:cNvSpPr>
            <a:spLocks noGrp="1"/>
          </p:cNvSpPr>
          <p:nvPr>
            <p:ph type="subTitle" idx="1"/>
          </p:nvPr>
        </p:nvSpPr>
        <p:spPr>
          <a:xfrm>
            <a:off x="990600" y="3411124"/>
            <a:ext cx="7750968" cy="2590800"/>
          </a:xfrm>
        </p:spPr>
        <p:txBody>
          <a:bodyPr>
            <a:normAutofit/>
          </a:bodyPr>
          <a:lstStyle/>
          <a:p>
            <a:r>
              <a:rPr lang="en-US" dirty="0" smtClean="0">
                <a:solidFill>
                  <a:srgbClr val="FF0000"/>
                </a:solidFill>
              </a:rPr>
              <a:t>Rocky was </a:t>
            </a:r>
            <a:r>
              <a:rPr lang="en-US" i="1" u="sng" dirty="0" smtClean="0">
                <a:solidFill>
                  <a:srgbClr val="FF0000"/>
                </a:solidFill>
              </a:rPr>
              <a:t>metamorphosed</a:t>
            </a:r>
            <a:r>
              <a:rPr lang="en-US" dirty="0" smtClean="0">
                <a:solidFill>
                  <a:srgbClr val="FF0000"/>
                </a:solidFill>
              </a:rPr>
              <a:t> by heat and pressure. The mineral grains of the igneous rock move to form the well banded rocks like gneiss.</a:t>
            </a:r>
            <a:endParaRPr lang="en-US" dirty="0">
              <a:solidFill>
                <a:srgbClr val="FF0000"/>
              </a:solidFill>
            </a:endParaRPr>
          </a:p>
        </p:txBody>
      </p:sp>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5638800" y="1508022"/>
            <a:ext cx="1371600" cy="1066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057401" y="1439667"/>
            <a:ext cx="1524000" cy="1276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9712" y="1520000"/>
            <a:ext cx="1584325"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9815" y="1640649"/>
            <a:ext cx="879586" cy="87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55807" y="1604064"/>
            <a:ext cx="879586" cy="87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21638" y="1529742"/>
            <a:ext cx="802962"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96000" y="1564036"/>
            <a:ext cx="733989" cy="729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52401" y="5791200"/>
            <a:ext cx="8839199" cy="707886"/>
          </a:xfrm>
          <a:prstGeom prst="rect">
            <a:avLst/>
          </a:prstGeom>
          <a:noFill/>
        </p:spPr>
        <p:txBody>
          <a:bodyPr wrap="square">
            <a:spAutoFit/>
          </a:bodyPr>
          <a:lstStyle/>
          <a:p>
            <a:pPr algn="ctr"/>
            <a:r>
              <a:rPr lang="en-US" sz="2000" b="1" u="sng" dirty="0">
                <a:solidFill>
                  <a:srgbClr val="FF0000"/>
                </a:solidFill>
              </a:rPr>
              <a:t>Metamorphosed</a:t>
            </a:r>
            <a:r>
              <a:rPr lang="en-US" sz="2000" b="1" dirty="0">
                <a:solidFill>
                  <a:srgbClr val="FF0000"/>
                </a:solidFill>
              </a:rPr>
              <a:t>-to change the form or nature of; transform. </a:t>
            </a:r>
          </a:p>
          <a:p>
            <a:pPr algn="ctr"/>
            <a:r>
              <a:rPr lang="en-US" sz="2000" b="1" dirty="0">
                <a:solidFill>
                  <a:srgbClr val="FF0000"/>
                </a:solidFill>
              </a:rPr>
              <a:t> </a:t>
            </a:r>
          </a:p>
        </p:txBody>
      </p:sp>
    </p:spTree>
    <p:extLst>
      <p:ext uri="{BB962C8B-B14F-4D97-AF65-F5344CB8AC3E}">
        <p14:creationId xmlns:p14="http://schemas.microsoft.com/office/powerpoint/2010/main" val="2041367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412"/>
            <a:ext cx="9149892" cy="6853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0" y="886948"/>
            <a:ext cx="9144000" cy="2133600"/>
          </a:xfrm>
        </p:spPr>
        <p:txBody>
          <a:bodyPr>
            <a:normAutofit fontScale="90000"/>
          </a:bodyPr>
          <a:lstStyle/>
          <a:p>
            <a:r>
              <a:rPr lang="en-US" b="1" dirty="0" smtClean="0"/>
              <a:t>How did Rocky change from a Metamorphic rock</a:t>
            </a:r>
            <a:br>
              <a:rPr lang="en-US" b="1" dirty="0" smtClean="0"/>
            </a:br>
            <a:r>
              <a:rPr lang="en-US" b="1" dirty="0"/>
              <a:t/>
            </a:r>
            <a:br>
              <a:rPr lang="en-US" b="1" dirty="0"/>
            </a:br>
            <a:r>
              <a:rPr lang="en-US" dirty="0" smtClean="0"/>
              <a:t/>
            </a:r>
            <a:br>
              <a:rPr lang="en-US" dirty="0" smtClean="0"/>
            </a:br>
            <a:r>
              <a:rPr lang="en-US" b="1" dirty="0" smtClean="0"/>
              <a:t>into igneous rock?</a:t>
            </a:r>
            <a:endParaRPr lang="en-US" b="1" dirty="0"/>
          </a:p>
        </p:txBody>
      </p:sp>
      <p:sp>
        <p:nvSpPr>
          <p:cNvPr id="3" name="Subtitle 2"/>
          <p:cNvSpPr>
            <a:spLocks noGrp="1"/>
          </p:cNvSpPr>
          <p:nvPr>
            <p:ph type="subTitle" idx="1"/>
          </p:nvPr>
        </p:nvSpPr>
        <p:spPr>
          <a:xfrm>
            <a:off x="760558" y="3581400"/>
            <a:ext cx="8001000" cy="3048000"/>
          </a:xfrm>
        </p:spPr>
        <p:txBody>
          <a:bodyPr>
            <a:normAutofit/>
          </a:bodyPr>
          <a:lstStyle/>
          <a:p>
            <a:r>
              <a:rPr lang="en-US" dirty="0" smtClean="0">
                <a:solidFill>
                  <a:schemeClr val="tx1"/>
                </a:solidFill>
              </a:rPr>
              <a:t>Rocky changed by being exposed to increasing heat and pressure and can eventually melt. If this melt then </a:t>
            </a:r>
            <a:r>
              <a:rPr lang="en-US" i="1" u="sng" dirty="0" smtClean="0">
                <a:solidFill>
                  <a:schemeClr val="tx1"/>
                </a:solidFill>
              </a:rPr>
              <a:t>solidifies</a:t>
            </a:r>
            <a:r>
              <a:rPr lang="en-US" dirty="0" smtClean="0">
                <a:solidFill>
                  <a:schemeClr val="tx1"/>
                </a:solidFill>
              </a:rPr>
              <a:t>, it  become igneous rock. </a:t>
            </a:r>
          </a:p>
          <a:p>
            <a:endParaRPr lang="en-US" dirty="0" smtClean="0">
              <a:solidFill>
                <a:schemeClr val="tx1"/>
              </a:solidFill>
            </a:endParaRPr>
          </a:p>
          <a:p>
            <a:r>
              <a:rPr lang="en-US" sz="2000" b="1" u="sng" dirty="0" smtClean="0">
                <a:solidFill>
                  <a:schemeClr val="tx1"/>
                </a:solidFill>
              </a:rPr>
              <a:t>Solidifies</a:t>
            </a:r>
            <a:r>
              <a:rPr lang="en-US" sz="2000" b="1" dirty="0" smtClean="0">
                <a:solidFill>
                  <a:schemeClr val="tx1"/>
                </a:solidFill>
              </a:rPr>
              <a:t>- </a:t>
            </a:r>
            <a:r>
              <a:rPr lang="en-US" sz="2000" b="1" dirty="0">
                <a:solidFill>
                  <a:schemeClr val="tx1"/>
                </a:solidFill>
              </a:rPr>
              <a:t>To make solid; </a:t>
            </a:r>
            <a:r>
              <a:rPr lang="en-US" sz="2000" b="1" dirty="0" smtClean="0">
                <a:solidFill>
                  <a:schemeClr val="tx1"/>
                </a:solidFill>
              </a:rPr>
              <a:t>change </a:t>
            </a:r>
            <a:r>
              <a:rPr lang="en-US" sz="2000" b="1" dirty="0">
                <a:solidFill>
                  <a:schemeClr val="tx1"/>
                </a:solidFill>
              </a:rPr>
              <a:t>from a liquid or gas to a solid form. </a:t>
            </a:r>
          </a:p>
          <a:p>
            <a:endParaRPr lang="en-US" dirty="0">
              <a:solidFill>
                <a:schemeClr val="tx1"/>
              </a:solidFill>
            </a:endParaRPr>
          </a:p>
        </p:txBody>
      </p:sp>
      <p:pic>
        <p:nvPicPr>
          <p:cNvPr id="4102" name="Picture 6"/>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98077" l="412" r="97531"/>
                    </a14:imgEffect>
                  </a14:imgLayer>
                </a14:imgProps>
              </a:ext>
              <a:ext uri="{28A0092B-C50C-407E-A947-70E740481C1C}">
                <a14:useLocalDpi xmlns:a14="http://schemas.microsoft.com/office/drawing/2010/main" val="0"/>
              </a:ext>
            </a:extLst>
          </a:blip>
          <a:srcRect/>
          <a:stretch>
            <a:fillRect/>
          </a:stretch>
        </p:blipFill>
        <p:spPr bwMode="auto">
          <a:xfrm>
            <a:off x="2386445" y="1732972"/>
            <a:ext cx="1447800" cy="1127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553221" y="1654825"/>
            <a:ext cx="1905000" cy="136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68896" y="1779681"/>
            <a:ext cx="1584325"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45727" y="1734992"/>
            <a:ext cx="898093" cy="893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92405" y="1794689"/>
            <a:ext cx="841375" cy="836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40768" y="1865286"/>
            <a:ext cx="798224" cy="793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94577" y="1875093"/>
            <a:ext cx="848159" cy="843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67911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2013" cy="731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258401" y="1059962"/>
            <a:ext cx="8610600" cy="1649411"/>
          </a:xfrm>
        </p:spPr>
        <p:txBody>
          <a:bodyPr>
            <a:normAutofit fontScale="90000"/>
          </a:bodyPr>
          <a:lstStyle/>
          <a:p>
            <a:r>
              <a:rPr lang="en-US" b="1" dirty="0" smtClean="0">
                <a:solidFill>
                  <a:schemeClr val="bg1">
                    <a:lumMod val="95000"/>
                  </a:schemeClr>
                </a:solidFill>
              </a:rPr>
              <a:t>How did Rocky turn from a Metamorphic rock </a:t>
            </a:r>
            <a:br>
              <a:rPr lang="en-US" b="1" dirty="0" smtClean="0">
                <a:solidFill>
                  <a:schemeClr val="bg1">
                    <a:lumMod val="95000"/>
                  </a:schemeClr>
                </a:solidFill>
              </a:rPr>
            </a:br>
            <a:r>
              <a:rPr lang="en-US" b="1" dirty="0">
                <a:solidFill>
                  <a:schemeClr val="bg1">
                    <a:lumMod val="95000"/>
                  </a:schemeClr>
                </a:solidFill>
              </a:rPr>
              <a:t/>
            </a:r>
            <a:br>
              <a:rPr lang="en-US" b="1" dirty="0">
                <a:solidFill>
                  <a:schemeClr val="bg1">
                    <a:lumMod val="95000"/>
                  </a:schemeClr>
                </a:solidFill>
              </a:rPr>
            </a:br>
            <a:r>
              <a:rPr lang="en-US" dirty="0" smtClean="0">
                <a:solidFill>
                  <a:schemeClr val="bg1">
                    <a:lumMod val="95000"/>
                  </a:schemeClr>
                </a:solidFill>
              </a:rPr>
              <a:t/>
            </a:r>
            <a:br>
              <a:rPr lang="en-US" dirty="0" smtClean="0">
                <a:solidFill>
                  <a:schemeClr val="bg1">
                    <a:lumMod val="95000"/>
                  </a:schemeClr>
                </a:solidFill>
              </a:rPr>
            </a:br>
            <a:r>
              <a:rPr lang="en-US" b="1" dirty="0" smtClean="0">
                <a:solidFill>
                  <a:schemeClr val="bg1">
                    <a:lumMod val="95000"/>
                  </a:schemeClr>
                </a:solidFill>
              </a:rPr>
              <a:t>into Sedimentary rock?</a:t>
            </a:r>
            <a:endParaRPr lang="en-US" b="1" dirty="0">
              <a:solidFill>
                <a:schemeClr val="bg1">
                  <a:lumMod val="95000"/>
                </a:schemeClr>
              </a:solidFill>
            </a:endParaRPr>
          </a:p>
        </p:txBody>
      </p:sp>
      <p:sp>
        <p:nvSpPr>
          <p:cNvPr id="3" name="Subtitle 2"/>
          <p:cNvSpPr>
            <a:spLocks noGrp="1"/>
          </p:cNvSpPr>
          <p:nvPr>
            <p:ph type="subTitle" idx="1"/>
          </p:nvPr>
        </p:nvSpPr>
        <p:spPr>
          <a:xfrm>
            <a:off x="220301" y="3449873"/>
            <a:ext cx="8686800" cy="2895600"/>
          </a:xfrm>
        </p:spPr>
        <p:txBody>
          <a:bodyPr>
            <a:normAutofit/>
          </a:bodyPr>
          <a:lstStyle/>
          <a:p>
            <a:r>
              <a:rPr lang="en-US" sz="2800" dirty="0" smtClean="0">
                <a:solidFill>
                  <a:schemeClr val="bg1">
                    <a:lumMod val="95000"/>
                  </a:schemeClr>
                </a:solidFill>
              </a:rPr>
              <a:t>Rocky turns into sedimentary rock by turning </a:t>
            </a:r>
            <a:r>
              <a:rPr lang="en-US" sz="2800" dirty="0">
                <a:solidFill>
                  <a:schemeClr val="bg1">
                    <a:lumMod val="95000"/>
                  </a:schemeClr>
                </a:solidFill>
              </a:rPr>
              <a:t>into sediment through uplift, weathering, erosion and deposition before the </a:t>
            </a:r>
            <a:r>
              <a:rPr lang="en-US" sz="2800" dirty="0" smtClean="0">
                <a:solidFill>
                  <a:schemeClr val="bg1">
                    <a:lumMod val="95000"/>
                  </a:schemeClr>
                </a:solidFill>
              </a:rPr>
              <a:t>sediment </a:t>
            </a:r>
            <a:r>
              <a:rPr lang="en-US" sz="2800" dirty="0">
                <a:solidFill>
                  <a:schemeClr val="bg1">
                    <a:lumMod val="95000"/>
                  </a:schemeClr>
                </a:solidFill>
              </a:rPr>
              <a:t>can undergo </a:t>
            </a:r>
            <a:r>
              <a:rPr lang="en-US" sz="2800" i="1" u="sng" dirty="0">
                <a:solidFill>
                  <a:schemeClr val="bg1">
                    <a:lumMod val="95000"/>
                  </a:schemeClr>
                </a:solidFill>
              </a:rPr>
              <a:t>lithification</a:t>
            </a:r>
            <a:r>
              <a:rPr lang="en-US" sz="2800" dirty="0">
                <a:solidFill>
                  <a:schemeClr val="bg1">
                    <a:lumMod val="95000"/>
                  </a:schemeClr>
                </a:solidFill>
              </a:rPr>
              <a:t> and become sedimentary rock. </a:t>
            </a:r>
          </a:p>
        </p:txBody>
      </p:sp>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849582" y="1499502"/>
            <a:ext cx="1752600" cy="1240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9674" y="1605963"/>
            <a:ext cx="1584325"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724400" y="1031191"/>
            <a:ext cx="3033713" cy="263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1879000" y="1644688"/>
            <a:ext cx="846882" cy="846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07673" y="1689239"/>
            <a:ext cx="762000" cy="757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19100" y="5657671"/>
            <a:ext cx="8420100" cy="707886"/>
          </a:xfrm>
          <a:prstGeom prst="rect">
            <a:avLst/>
          </a:prstGeom>
        </p:spPr>
        <p:txBody>
          <a:bodyPr wrap="square">
            <a:spAutoFit/>
          </a:bodyPr>
          <a:lstStyle/>
          <a:p>
            <a:r>
              <a:rPr lang="en-US" sz="2000" b="1" u="sng" dirty="0">
                <a:solidFill>
                  <a:schemeClr val="bg1">
                    <a:lumMod val="95000"/>
                  </a:schemeClr>
                </a:solidFill>
              </a:rPr>
              <a:t>Lithification</a:t>
            </a:r>
            <a:r>
              <a:rPr lang="en-US" sz="2000" b="1" dirty="0">
                <a:solidFill>
                  <a:schemeClr val="bg1">
                    <a:lumMod val="95000"/>
                  </a:schemeClr>
                </a:solidFill>
              </a:rPr>
              <a:t>- the process or processes by which unconsolidated materials are converted into coherent solid rock, as by compaction or cementation</a:t>
            </a:r>
            <a:r>
              <a:rPr lang="en-US" sz="2000" b="1" dirty="0"/>
              <a:t>. </a:t>
            </a:r>
          </a:p>
        </p:txBody>
      </p:sp>
    </p:spTree>
    <p:extLst>
      <p:ext uri="{BB962C8B-B14F-4D97-AF65-F5344CB8AC3E}">
        <p14:creationId xmlns:p14="http://schemas.microsoft.com/office/powerpoint/2010/main" val="22465587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TotalTime>
  <Words>435</Words>
  <Application>Microsoft Office PowerPoint</Application>
  <PresentationFormat>On-screen Show (4:3)</PresentationFormat>
  <Paragraphs>32</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Rock Cycle </vt:lpstr>
      <vt:lpstr>PowerPoint Presentation</vt:lpstr>
      <vt:lpstr>Rocky is an ordinary sedimentary rock as of right now. He has transformed and changed through out his billions of years of existence. He is here to tell you about his adventures so lets begin. </vt:lpstr>
      <vt:lpstr>How did Rocky change from a  Igneous rock   to a sedimentary rock? </vt:lpstr>
      <vt:lpstr>How did rocky turn from a sedimentary rock     into metamorphic rock?</vt:lpstr>
      <vt:lpstr>How did Rocky change from a Sedimentary Rock    into Igneous rock?</vt:lpstr>
      <vt:lpstr>How did Rocky change from a igneous rock into   a metamorphic rock?</vt:lpstr>
      <vt:lpstr>How did Rocky change from a Metamorphic rock   into igneous rock?</vt:lpstr>
      <vt:lpstr>How did Rocky turn from a Metamorphic rock    into Sedimentary rock?</vt:lpstr>
      <vt:lpstr>These are the types of rocks</vt:lpstr>
      <vt:lpstr>So as you can see Rocky has had a very exiting life oh yeah and guess what…..</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Rock Cycle</dc:title>
  <dc:creator>Gassett, Olivia</dc:creator>
  <cp:lastModifiedBy>Jackson, Kyndall</cp:lastModifiedBy>
  <cp:revision>36</cp:revision>
  <dcterms:created xsi:type="dcterms:W3CDTF">2012-04-26T15:26:16Z</dcterms:created>
  <dcterms:modified xsi:type="dcterms:W3CDTF">2012-05-03T15:46:08Z</dcterms:modified>
</cp:coreProperties>
</file>